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26"/>
  </p:notesMasterIdLst>
  <p:handoutMasterIdLst>
    <p:handoutMasterId r:id="rId27"/>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26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91873"/>
  </p:normalViewPr>
  <p:slideViewPr>
    <p:cSldViewPr snapToGrid="0">
      <p:cViewPr varScale="1">
        <p:scale>
          <a:sx n="191" d="100"/>
          <a:sy n="191" d="100"/>
        </p:scale>
        <p:origin x="13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2024/4/15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2024/4/15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2024/4/15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2024/4/15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2024/4/15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2024/4/15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2024/4/15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2024/4/15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23.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7475</TotalTime>
  <Words>1919</Words>
  <Application>Microsoft Macintosh PowerPoint</Application>
  <PresentationFormat>宽屏</PresentationFormat>
  <Paragraphs>335</Paragraphs>
  <Slides>23</Slides>
  <Notes>23</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23</vt:i4>
      </vt:variant>
    </vt:vector>
  </HeadingPairs>
  <TitlesOfParts>
    <vt:vector size="31" baseType="lpstr">
      <vt:lpstr>等线</vt:lpstr>
      <vt:lpstr>Arial</vt:lpstr>
      <vt:lpstr>Calibri</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181</cp:revision>
  <cp:lastPrinted>2018-09-29T16:00:00Z</cp:lastPrinted>
  <dcterms:created xsi:type="dcterms:W3CDTF">2018-09-29T16:00:00Z</dcterms:created>
  <dcterms:modified xsi:type="dcterms:W3CDTF">2024-04-15T12:02:07Z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